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83" r:id="rId2"/>
    <p:sldId id="282" r:id="rId3"/>
    <p:sldId id="281" r:id="rId4"/>
    <p:sldId id="280" r:id="rId5"/>
    <p:sldId id="277" r:id="rId6"/>
    <p:sldId id="279" r:id="rId7"/>
    <p:sldId id="257" r:id="rId8"/>
    <p:sldId id="258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61" r:id="rId17"/>
    <p:sldId id="287" r:id="rId18"/>
    <p:sldId id="288" r:id="rId19"/>
  </p:sldIdLst>
  <p:sldSz cx="14630400" cy="8229600"/>
  <p:notesSz cx="8229600" cy="146304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1F1F"/>
    <a:srgbClr val="4472C4"/>
    <a:srgbClr val="222222"/>
    <a:srgbClr val="F4F4F4"/>
    <a:srgbClr val="0580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1770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5990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091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752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074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00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577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345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295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035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48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268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774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47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30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0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36302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4610490"/>
            <a:ext cx="14630400" cy="9329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71960E-B668-C84A-6DC7-5F54B8008170}"/>
              </a:ext>
            </a:extLst>
          </p:cNvPr>
          <p:cNvSpPr txBox="1"/>
          <p:nvPr/>
        </p:nvSpPr>
        <p:spPr>
          <a:xfrm>
            <a:off x="5257799" y="4854820"/>
            <a:ext cx="41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0" i="0" dirty="0">
                <a:solidFill>
                  <a:srgbClr val="F8FAFF"/>
                </a:solidFill>
                <a:effectLst/>
                <a:latin typeface="Impact" panose="020B0806030902050204" pitchFamily="34" charset="0"/>
              </a:rPr>
              <a:t>Sistema de Aluguel de Veículos</a:t>
            </a:r>
            <a:endParaRPr lang="pt-BR" sz="2400" dirty="0">
              <a:latin typeface="Impact" panose="020B080603090205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12E6286-E0DF-6B44-7521-287A26A5441E}"/>
              </a:ext>
            </a:extLst>
          </p:cNvPr>
          <p:cNvSpPr txBox="1"/>
          <p:nvPr/>
        </p:nvSpPr>
        <p:spPr>
          <a:xfrm>
            <a:off x="169525" y="7682731"/>
            <a:ext cx="10936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Componentes: Guilherme Ramos, Lucas Nobre, Lucas Rocha, Yan Teixeira e Yves Monteiro</a:t>
            </a:r>
            <a:endParaRPr lang="pt-BR" b="0" i="0" dirty="0">
              <a:solidFill>
                <a:srgbClr val="040202"/>
              </a:solidFill>
              <a:effectLst/>
              <a:latin typeface="Lucida Sans" panose="020F0502020204030204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DF0DE9-FE23-2C1E-EE84-11F315BE2CD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-1" y="0"/>
            <a:ext cx="14630400" cy="376034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174451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98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tipo(carros)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70BEE73-2232-584B-B3AE-74A291428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567165"/>
            <a:ext cx="13042820" cy="453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94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tipo(motos)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F71F3A0-F8AE-FA7D-8CA2-30F23839E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200" y="2388991"/>
            <a:ext cx="12700000" cy="441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15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Reserva com cálculo automático do valor do aluguel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651E68-87AB-8D3B-75C3-D536C3675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190" y="2420315"/>
            <a:ext cx="12738020" cy="578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74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Página de perfil com os veículos alugados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D9F7435-2E9C-6187-3076-AF64350F3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0326" y="2420315"/>
            <a:ext cx="6229748" cy="56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52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Modelagem do Banco de Dados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7461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Tabelas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Text 2">
            <a:extLst>
              <a:ext uri="{FF2B5EF4-FFF2-40B4-BE49-F238E27FC236}">
                <a16:creationId xmlns:a16="http://schemas.microsoft.com/office/drawing/2014/main" id="{15AC5DDE-B582-6920-56C2-3FE269F549A4}"/>
              </a:ext>
            </a:extLst>
          </p:cNvPr>
          <p:cNvSpPr/>
          <p:nvPr/>
        </p:nvSpPr>
        <p:spPr>
          <a:xfrm>
            <a:off x="793790" y="5922801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Veículos</a:t>
            </a:r>
            <a:endParaRPr lang="en-US" sz="175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6F26095-DBEF-91D7-A420-17CE4A9AF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797272"/>
            <a:ext cx="6697010" cy="31341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0DAF14-551F-AF55-7F5A-2D307B449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045" y="2779395"/>
            <a:ext cx="3210373" cy="91452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8FB3D2F-1B10-546D-2704-44ED356C7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7045" y="4512904"/>
            <a:ext cx="4067743" cy="1409897"/>
          </a:xfrm>
          <a:prstGeom prst="rect">
            <a:avLst/>
          </a:prstGeom>
        </p:spPr>
      </p:pic>
      <p:sp>
        <p:nvSpPr>
          <p:cNvPr id="12" name="Text 2">
            <a:extLst>
              <a:ext uri="{FF2B5EF4-FFF2-40B4-BE49-F238E27FC236}">
                <a16:creationId xmlns:a16="http://schemas.microsoft.com/office/drawing/2014/main" id="{15E97777-D386-BFCE-A0CC-9D2A207B445B}"/>
              </a:ext>
            </a:extLst>
          </p:cNvPr>
          <p:cNvSpPr/>
          <p:nvPr/>
        </p:nvSpPr>
        <p:spPr>
          <a:xfrm>
            <a:off x="7787045" y="3738401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Clientes</a:t>
            </a: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06E17B26-0405-48D3-48A7-E167FD1DD470}"/>
              </a:ext>
            </a:extLst>
          </p:cNvPr>
          <p:cNvSpPr/>
          <p:nvPr/>
        </p:nvSpPr>
        <p:spPr>
          <a:xfrm>
            <a:off x="7787045" y="5979750"/>
            <a:ext cx="3041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Reservas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2091057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9EBD1707-4697-A653-05A5-29B5AF743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683" y="0"/>
            <a:ext cx="9164717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1674" y="1931789"/>
            <a:ext cx="65006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Implementação em Flask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298073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85906" y="32075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Rotas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685906" y="369796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para criar rotas.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4341614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685906" y="45684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Requisições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685906" y="50588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Gerenciar requisições.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7211674" y="5702499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85906" y="5929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SQLAlchemy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8685906" y="641973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Interagir com o banco de dados.</a:t>
            </a:r>
            <a:endParaRPr lang="en-US" sz="1750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99C5544-5133-C32F-BF95-F7114EDE4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167E7CB-46FA-BC2B-B0B6-CF39C8CB3B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64833" r="36333"/>
          <a:stretch/>
        </p:blipFill>
        <p:spPr>
          <a:xfrm>
            <a:off x="17383" y="2750222"/>
            <a:ext cx="6726317" cy="330758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A3A2DE26-90D6-6C2E-6A0A-BD1E35A4EC25}"/>
              </a:ext>
            </a:extLst>
          </p:cNvPr>
          <p:cNvSpPr/>
          <p:nvPr/>
        </p:nvSpPr>
        <p:spPr>
          <a:xfrm>
            <a:off x="0" y="1156996"/>
            <a:ext cx="6743700" cy="1593226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195DD0EC-0D54-6D0B-6920-DDB2352D9BD7}"/>
              </a:ext>
            </a:extLst>
          </p:cNvPr>
          <p:cNvSpPr/>
          <p:nvPr/>
        </p:nvSpPr>
        <p:spPr>
          <a:xfrm>
            <a:off x="0" y="5986021"/>
            <a:ext cx="6743700" cy="2243580"/>
          </a:xfrm>
          <a:prstGeom prst="rect">
            <a:avLst/>
          </a:prstGeom>
          <a:solidFill>
            <a:srgbClr val="1F1F1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500F08C0-D9D3-6823-00C6-432A72C7D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9144001" cy="82296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" name="Text 0"/>
          <p:cNvSpPr/>
          <p:nvPr/>
        </p:nvSpPr>
        <p:spPr>
          <a:xfrm>
            <a:off x="793790" y="14030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Interface do Usuário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48941" y="2451973"/>
            <a:ext cx="30480" cy="4374475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5" name="Shape 2"/>
          <p:cNvSpPr/>
          <p:nvPr/>
        </p:nvSpPr>
        <p:spPr>
          <a:xfrm>
            <a:off x="1273612" y="2947035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2707124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8860" y="27496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183011" y="26787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183011" y="3169206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Estrutura da página.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273612" y="4480798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4240887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8860" y="42833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183011" y="42125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CSS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183011" y="4702969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Estilos visuais.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73612" y="6014561"/>
            <a:ext cx="680442" cy="30480"/>
          </a:xfrm>
          <a:prstGeom prst="roundRect">
            <a:avLst>
              <a:gd name="adj" fmla="val 312558"/>
            </a:avLst>
          </a:prstGeom>
          <a:solidFill>
            <a:schemeClr val="tx1"/>
          </a:solidFill>
          <a:ln/>
        </p:spPr>
      </p:sp>
      <p:sp>
        <p:nvSpPr>
          <p:cNvPr id="16" name="Shape 13"/>
          <p:cNvSpPr/>
          <p:nvPr/>
        </p:nvSpPr>
        <p:spPr>
          <a:xfrm>
            <a:off x="793790" y="577465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/>
          </a:solidFill>
          <a:ln w="7620">
            <a:solidFill>
              <a:srgbClr val="2A199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8860" y="581715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183011" y="5746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JavaScript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183011" y="6236732"/>
            <a:ext cx="6167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Interatividade.</a:t>
            </a:r>
            <a:endParaRPr lang="en-US" sz="1750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7F149F07-5D83-E17C-7038-F0336DA94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49D7C97D-091E-4A4C-D712-067A1E120D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41301"/>
          <a:stretch/>
        </p:blipFill>
        <p:spPr>
          <a:xfrm>
            <a:off x="9144000" y="1156997"/>
            <a:ext cx="5481179" cy="70726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1C898C91-356D-B94D-F16E-EDC2DFE93D2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1753"/>
          <a:stretch/>
        </p:blipFill>
        <p:spPr>
          <a:xfrm>
            <a:off x="13510518" y="1156996"/>
            <a:ext cx="1119882" cy="34758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1069970"/>
            <a:ext cx="14630400" cy="44734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8988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4D67C0C-F22F-FAB8-FEB6-1B1F0D459AFD}"/>
              </a:ext>
            </a:extLst>
          </p:cNvPr>
          <p:cNvSpPr/>
          <p:nvPr/>
        </p:nvSpPr>
        <p:spPr>
          <a:xfrm>
            <a:off x="4371207" y="3760410"/>
            <a:ext cx="5887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Demonstração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748267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5970B4-69F0-CE84-6AF5-1CAE78A8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1069970"/>
            <a:ext cx="14630400" cy="447347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BE3EFC0-5E16-ABEA-86E3-ABC1058DDF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60389"/>
          <a:stretch/>
        </p:blipFill>
        <p:spPr>
          <a:xfrm>
            <a:off x="0" y="5330743"/>
            <a:ext cx="14630400" cy="28988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7E9305E7-36DF-B910-2313-2ACBE19FDA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913" y="308001"/>
            <a:ext cx="1541347" cy="1541347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0">
            <a:extLst>
              <a:ext uri="{FF2B5EF4-FFF2-40B4-BE49-F238E27FC236}">
                <a16:creationId xmlns:a16="http://schemas.microsoft.com/office/drawing/2014/main" id="{24D67C0C-F22F-FAB8-FEB6-1B1F0D459AFD}"/>
              </a:ext>
            </a:extLst>
          </p:cNvPr>
          <p:cNvSpPr/>
          <p:nvPr/>
        </p:nvSpPr>
        <p:spPr>
          <a:xfrm>
            <a:off x="4371207" y="3760410"/>
            <a:ext cx="58879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Obrigado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pela </a:t>
            </a:r>
            <a:r>
              <a:rPr lang="en-US" sz="4450" b="1" kern="0" spc="-134" dirty="0" err="1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atenção</a:t>
            </a:r>
            <a:r>
              <a:rPr lang="en-US" sz="4450" b="1" kern="0" spc="-134" dirty="0">
                <a:solidFill>
                  <a:schemeClr val="bg1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!</a:t>
            </a:r>
            <a:endParaRPr lang="en-US" sz="44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74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1599261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30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941AEC-CDDE-149C-08F2-365609E35C56}"/>
              </a:ext>
            </a:extLst>
          </p:cNvPr>
          <p:cNvSpPr txBox="1"/>
          <p:nvPr/>
        </p:nvSpPr>
        <p:spPr>
          <a:xfrm>
            <a:off x="2542854" y="1282747"/>
            <a:ext cx="954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Bem-vindos ao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MidNight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Car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Rent!</a:t>
            </a:r>
          </a:p>
          <a:p>
            <a:pPr algn="ctr"/>
            <a:r>
              <a:rPr lang="pt-BR" b="0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Alugue os veículos que combinam com seu estilo</a:t>
            </a:r>
          </a:p>
        </p:txBody>
      </p:sp>
    </p:spTree>
    <p:extLst>
      <p:ext uri="{BB962C8B-B14F-4D97-AF65-F5344CB8AC3E}">
        <p14:creationId xmlns:p14="http://schemas.microsoft.com/office/powerpoint/2010/main" val="11836620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46F43C-70BC-ECF0-8AB9-C3AFBEF04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913924" y="6180892"/>
            <a:ext cx="12263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6" dirty="0">
                <a:solidFill>
                  <a:srgbClr val="FFFFFF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as</a:t>
            </a:r>
            <a:endParaRPr lang="en-US" sz="75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CFD2E69-68B0-DFF8-01A6-610498B2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1941AEC-CDDE-149C-08F2-365609E35C56}"/>
              </a:ext>
            </a:extLst>
          </p:cNvPr>
          <p:cNvSpPr txBox="1"/>
          <p:nvPr/>
        </p:nvSpPr>
        <p:spPr>
          <a:xfrm>
            <a:off x="2542854" y="1282747"/>
            <a:ext cx="9544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Bem-vindos ao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MidNight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</a:t>
            </a:r>
            <a:r>
              <a:rPr lang="pt-BR" b="1" i="0" dirty="0" err="1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Car</a:t>
            </a:r>
            <a:r>
              <a:rPr lang="pt-BR" b="1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 Rent!</a:t>
            </a:r>
          </a:p>
          <a:p>
            <a:pPr algn="ctr"/>
            <a:r>
              <a:rPr lang="pt-BR" b="0" i="0" dirty="0">
                <a:solidFill>
                  <a:srgbClr val="040202"/>
                </a:solidFill>
                <a:effectLst/>
                <a:latin typeface="Lucida Sans" panose="020F0502020204030204" pitchFamily="34" charset="0"/>
              </a:rPr>
              <a:t>Alugue os veículos que combinam com seu estilo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AEC98E-82FE-9AD0-26C6-BA4027E0D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60552"/>
            <a:ext cx="14630400" cy="626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287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Diagrama</a:t>
            </a: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Classes</a:t>
            </a:r>
            <a:endParaRPr lang="en-US" sz="445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427C8A0-919C-0EC7-D135-8458C9BB8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988" y="1623965"/>
            <a:ext cx="4603590" cy="651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869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DB816B1E-AF8E-AC24-6429-E2E85A117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034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Composição</a:t>
            </a: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do </a:t>
            </a:r>
            <a:r>
              <a:rPr lang="en-US" sz="4450" b="1" kern="0" spc="-134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861180" y="2991272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6250" y="30337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98296" y="2991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Linguagem</a:t>
            </a: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 de </a:t>
            </a:r>
            <a:r>
              <a:rPr lang="en-US" sz="2200" b="1" kern="0" spc="-67" dirty="0" err="1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Programação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98296" y="3305294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Python</a:t>
            </a:r>
            <a:endParaRPr lang="en-US" sz="175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087789A-E4C8-2738-6C0F-B5FAEDC318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sp>
        <p:nvSpPr>
          <p:cNvPr id="16" name="Shape 1">
            <a:extLst>
              <a:ext uri="{FF2B5EF4-FFF2-40B4-BE49-F238E27FC236}">
                <a16:creationId xmlns:a16="http://schemas.microsoft.com/office/drawing/2014/main" id="{C4854D83-D42B-6EC2-0859-8A2A2B3475F3}"/>
              </a:ext>
            </a:extLst>
          </p:cNvPr>
          <p:cNvSpPr/>
          <p:nvPr/>
        </p:nvSpPr>
        <p:spPr>
          <a:xfrm>
            <a:off x="861180" y="3668196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998397B8-93C0-E5DE-0879-ADA4B3447091}"/>
              </a:ext>
            </a:extLst>
          </p:cNvPr>
          <p:cNvSpPr/>
          <p:nvPr/>
        </p:nvSpPr>
        <p:spPr>
          <a:xfrm>
            <a:off x="946250" y="371070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</a:rPr>
              <a:t>2</a:t>
            </a:r>
            <a:endParaRPr lang="en-US" sz="2650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598F7156-643F-EE24-A46E-8B7E3597A5C1}"/>
              </a:ext>
            </a:extLst>
          </p:cNvPr>
          <p:cNvSpPr/>
          <p:nvPr/>
        </p:nvSpPr>
        <p:spPr>
          <a:xfrm>
            <a:off x="1598296" y="36681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175C9065-638B-5B01-8EE0-87E460E4E58C}"/>
              </a:ext>
            </a:extLst>
          </p:cNvPr>
          <p:cNvSpPr/>
          <p:nvPr/>
        </p:nvSpPr>
        <p:spPr>
          <a:xfrm>
            <a:off x="1598296" y="3982218"/>
            <a:ext cx="350796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Flask (para </a:t>
            </a: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desenvolvimento</a:t>
            </a: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web)</a:t>
            </a:r>
            <a:endParaRPr lang="en-US" sz="1750" dirty="0"/>
          </a:p>
        </p:txBody>
      </p:sp>
      <p:sp>
        <p:nvSpPr>
          <p:cNvPr id="22" name="Shape 1">
            <a:extLst>
              <a:ext uri="{FF2B5EF4-FFF2-40B4-BE49-F238E27FC236}">
                <a16:creationId xmlns:a16="http://schemas.microsoft.com/office/drawing/2014/main" id="{08E675AE-CDE5-1E47-6187-88F3314CF93E}"/>
              </a:ext>
            </a:extLst>
          </p:cNvPr>
          <p:cNvSpPr/>
          <p:nvPr/>
        </p:nvSpPr>
        <p:spPr>
          <a:xfrm>
            <a:off x="861180" y="433704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23" name="Text 2">
            <a:extLst>
              <a:ext uri="{FF2B5EF4-FFF2-40B4-BE49-F238E27FC236}">
                <a16:creationId xmlns:a16="http://schemas.microsoft.com/office/drawing/2014/main" id="{C3EDA236-DBF6-AEC7-5F9A-81C4EB867138}"/>
              </a:ext>
            </a:extLst>
          </p:cNvPr>
          <p:cNvSpPr/>
          <p:nvPr/>
        </p:nvSpPr>
        <p:spPr>
          <a:xfrm>
            <a:off x="946250" y="43795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650" dirty="0"/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C0FB0E78-0E67-165D-3CF0-963C66A257EE}"/>
              </a:ext>
            </a:extLst>
          </p:cNvPr>
          <p:cNvSpPr/>
          <p:nvPr/>
        </p:nvSpPr>
        <p:spPr>
          <a:xfrm>
            <a:off x="1598296" y="43370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Banco de Dados</a:t>
            </a:r>
            <a:endParaRPr lang="en-US" sz="2200" dirty="0"/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4F071784-3108-41F8-1FFB-76AF4570C9E9}"/>
              </a:ext>
            </a:extLst>
          </p:cNvPr>
          <p:cNvSpPr/>
          <p:nvPr/>
        </p:nvSpPr>
        <p:spPr>
          <a:xfrm>
            <a:off x="1598296" y="4651062"/>
            <a:ext cx="38109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SQLite</a:t>
            </a: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(para armazenamento de dados)</a:t>
            </a:r>
            <a:endParaRPr lang="en-US" sz="1750" dirty="0"/>
          </a:p>
        </p:txBody>
      </p:sp>
      <p:sp>
        <p:nvSpPr>
          <p:cNvPr id="26" name="Shape 1">
            <a:extLst>
              <a:ext uri="{FF2B5EF4-FFF2-40B4-BE49-F238E27FC236}">
                <a16:creationId xmlns:a16="http://schemas.microsoft.com/office/drawing/2014/main" id="{54A733BD-AF51-D40D-0500-C766980CF006}"/>
              </a:ext>
            </a:extLst>
          </p:cNvPr>
          <p:cNvSpPr/>
          <p:nvPr/>
        </p:nvSpPr>
        <p:spPr>
          <a:xfrm>
            <a:off x="861180" y="5058440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27" name="Text 2">
            <a:extLst>
              <a:ext uri="{FF2B5EF4-FFF2-40B4-BE49-F238E27FC236}">
                <a16:creationId xmlns:a16="http://schemas.microsoft.com/office/drawing/2014/main" id="{B7B8830A-B266-101B-E0AB-264A3196745A}"/>
              </a:ext>
            </a:extLst>
          </p:cNvPr>
          <p:cNvSpPr/>
          <p:nvPr/>
        </p:nvSpPr>
        <p:spPr>
          <a:xfrm>
            <a:off x="946250" y="510094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650" dirty="0"/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4133F8C1-65E5-1D0F-9074-54CFCF061683}"/>
              </a:ext>
            </a:extLst>
          </p:cNvPr>
          <p:cNvSpPr/>
          <p:nvPr/>
        </p:nvSpPr>
        <p:spPr>
          <a:xfrm>
            <a:off x="1598296" y="5058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Frontend</a:t>
            </a:r>
            <a:endParaRPr lang="en-US" sz="2200" dirty="0"/>
          </a:p>
        </p:txBody>
      </p:sp>
      <p:sp>
        <p:nvSpPr>
          <p:cNvPr id="29" name="Text 4">
            <a:extLst>
              <a:ext uri="{FF2B5EF4-FFF2-40B4-BE49-F238E27FC236}">
                <a16:creationId xmlns:a16="http://schemas.microsoft.com/office/drawing/2014/main" id="{B6D171BB-B0EA-D672-039B-E4B784AADCF4}"/>
              </a:ext>
            </a:extLst>
          </p:cNvPr>
          <p:cNvSpPr/>
          <p:nvPr/>
        </p:nvSpPr>
        <p:spPr>
          <a:xfrm>
            <a:off x="1598296" y="5372462"/>
            <a:ext cx="540867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HTML, CSS, </a:t>
            </a:r>
            <a:r>
              <a:rPr lang="pt-BR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JavaScript</a:t>
            </a:r>
            <a:r>
              <a:rPr lang="pt-BR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(para a interface do usuário)</a:t>
            </a:r>
            <a:endParaRPr lang="en-US" sz="1750" dirty="0"/>
          </a:p>
        </p:txBody>
      </p:sp>
      <p:sp>
        <p:nvSpPr>
          <p:cNvPr id="30" name="Shape 1">
            <a:extLst>
              <a:ext uri="{FF2B5EF4-FFF2-40B4-BE49-F238E27FC236}">
                <a16:creationId xmlns:a16="http://schemas.microsoft.com/office/drawing/2014/main" id="{56732069-D1EC-12D8-FF81-87CA8A6E671B}"/>
              </a:ext>
            </a:extLst>
          </p:cNvPr>
          <p:cNvSpPr/>
          <p:nvPr/>
        </p:nvSpPr>
        <p:spPr>
          <a:xfrm>
            <a:off x="861180" y="5735364"/>
            <a:ext cx="510302" cy="510302"/>
          </a:xfrm>
          <a:prstGeom prst="roundRect">
            <a:avLst>
              <a:gd name="adj" fmla="val 18669"/>
            </a:avLst>
          </a:prstGeom>
          <a:solidFill>
            <a:schemeClr val="tx1">
              <a:lumMod val="95000"/>
              <a:lumOff val="5000"/>
            </a:schemeClr>
          </a:solidFill>
          <a:ln w="7620">
            <a:noFill/>
            <a:prstDash val="solid"/>
          </a:ln>
        </p:spPr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A195534C-5F72-B3D1-822A-7C8D2BFF2DDD}"/>
              </a:ext>
            </a:extLst>
          </p:cNvPr>
          <p:cNvSpPr/>
          <p:nvPr/>
        </p:nvSpPr>
        <p:spPr>
          <a:xfrm>
            <a:off x="946250" y="577786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kern="0" spc="-80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</a:t>
            </a:r>
            <a:endParaRPr lang="en-US" sz="2650" dirty="0"/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54748ECB-87B1-6C98-A2DC-8CA09B392DFF}"/>
              </a:ext>
            </a:extLst>
          </p:cNvPr>
          <p:cNvSpPr/>
          <p:nvPr/>
        </p:nvSpPr>
        <p:spPr>
          <a:xfrm>
            <a:off x="1598296" y="57353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kern="0" spc="-67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Ferramentas</a:t>
            </a:r>
            <a:endParaRPr lang="en-US" sz="2200" dirty="0"/>
          </a:p>
        </p:txBody>
      </p:sp>
      <p:sp>
        <p:nvSpPr>
          <p:cNvPr id="33" name="Text 4">
            <a:extLst>
              <a:ext uri="{FF2B5EF4-FFF2-40B4-BE49-F238E27FC236}">
                <a16:creationId xmlns:a16="http://schemas.microsoft.com/office/drawing/2014/main" id="{A26E60AD-8B22-2494-C708-E282AA7CD7D3}"/>
              </a:ext>
            </a:extLst>
          </p:cNvPr>
          <p:cNvSpPr/>
          <p:nvPr/>
        </p:nvSpPr>
        <p:spPr>
          <a:xfrm>
            <a:off x="1598296" y="6049386"/>
            <a:ext cx="410400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kern="0" spc="-36" dirty="0" err="1">
                <a:latin typeface="Inter" pitchFamily="34" charset="0"/>
                <a:ea typeface="Inter" pitchFamily="34" charset="-122"/>
                <a:cs typeface="Inter" pitchFamily="34" charset="-120"/>
              </a:rPr>
              <a:t>SQLAlchemy</a:t>
            </a:r>
            <a:r>
              <a:rPr lang="en-US" sz="1750" kern="0" spc="-36" dirty="0">
                <a:latin typeface="Inter" pitchFamily="34" charset="0"/>
                <a:ea typeface="Inter" pitchFamily="34" charset="-122"/>
                <a:cs typeface="Inter" pitchFamily="34" charset="-120"/>
              </a:rPr>
              <a:t> e DB Browser for SQLite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Cadastro de clientes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194FB2A-B6F3-B6B2-0EE7-7204D7893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656582"/>
            <a:ext cx="5819775" cy="47339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AE17B16-0B4B-70F5-E7DD-780E8550A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9412" y="2656582"/>
            <a:ext cx="5867198" cy="47339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CFDBFB19-B638-0F0F-7981-271BD943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1906"/>
            <a:ext cx="14630400" cy="72676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8710"/>
            <a:ext cx="69932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kern="0" spc="-134" dirty="0"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Principais Funcionalidades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39637"/>
            <a:ext cx="13042820" cy="358530"/>
          </a:xfrm>
          <a:prstGeom prst="roundRect">
            <a:avLst>
              <a:gd name="adj" fmla="val 7205"/>
            </a:avLst>
          </a:prstGeom>
          <a:solidFill>
            <a:srgbClr val="222222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Filtragem por tipo(todos)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CD46E96-CB61-634F-3F78-82245153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11569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025E4DB-E787-85B3-136F-4BD347E54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079"/>
          <a:stretch/>
        </p:blipFill>
        <p:spPr>
          <a:xfrm>
            <a:off x="2362200" y="2420315"/>
            <a:ext cx="9906000" cy="562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09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229</Words>
  <Application>Microsoft Office PowerPoint</Application>
  <PresentationFormat>Personalizar</PresentationFormat>
  <Paragraphs>84</Paragraphs>
  <Slides>18</Slides>
  <Notes>18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Arial</vt:lpstr>
      <vt:lpstr>Impact</vt:lpstr>
      <vt:lpstr>Inter</vt:lpstr>
      <vt:lpstr>Inter Bold</vt:lpstr>
      <vt:lpstr>Inter Medium</vt:lpstr>
      <vt:lpstr>Lucida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Guilherme Ramos</cp:lastModifiedBy>
  <cp:revision>6</cp:revision>
  <dcterms:created xsi:type="dcterms:W3CDTF">2025-03-11T00:37:20Z</dcterms:created>
  <dcterms:modified xsi:type="dcterms:W3CDTF">2025-03-11T23:21:31Z</dcterms:modified>
</cp:coreProperties>
</file>